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587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OxlJLz9M8h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fN-xq7t6pK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-194250" y="258125"/>
            <a:ext cx="4851300" cy="211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6000">
                <a:solidFill>
                  <a:srgbClr val="FFFFFF"/>
                </a:solidFill>
              </a:rPr>
              <a:t>Tyler the Creator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850025" y="2697900"/>
            <a:ext cx="3748500" cy="230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buSzPct val="100000"/>
              <a:buChar char="●"/>
            </a:pPr>
            <a:r>
              <a:rPr lang="nl" sz="2400"/>
              <a:t>Rapper</a:t>
            </a:r>
          </a:p>
          <a:p>
            <a:pPr marL="457200" lvl="0" indent="-381000" algn="l" rtl="0">
              <a:spcBef>
                <a:spcPts val="0"/>
              </a:spcBef>
              <a:buSzPct val="100000"/>
              <a:buChar char="●"/>
            </a:pPr>
            <a:r>
              <a:rPr lang="nl" sz="2400"/>
              <a:t>Regisseur</a:t>
            </a:r>
          </a:p>
          <a:p>
            <a:pPr marL="457200" lvl="0" indent="-381000" algn="l" rtl="0">
              <a:spcBef>
                <a:spcPts val="0"/>
              </a:spcBef>
              <a:buSzPct val="100000"/>
              <a:buChar char="●"/>
            </a:pPr>
            <a:r>
              <a:rPr lang="nl" sz="2400"/>
              <a:t>Acteur</a:t>
            </a:r>
          </a:p>
          <a:p>
            <a:pPr marL="457200" lvl="0" indent="-381000" algn="l" rtl="0">
              <a:spcBef>
                <a:spcPts val="0"/>
              </a:spcBef>
              <a:buSzPct val="100000"/>
              <a:buChar char="●"/>
            </a:pPr>
            <a:r>
              <a:rPr lang="nl" sz="2400"/>
              <a:t>Kledinglijn opgericht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324" y="342475"/>
            <a:ext cx="3527474" cy="35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5714300" y="4040875"/>
            <a:ext cx="2769600" cy="5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/>
              <a:t>Zijn album Wolf (2003)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6985550" y="3937075"/>
            <a:ext cx="0" cy="13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942750" y="2279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3600">
                <a:solidFill>
                  <a:srgbClr val="FFFFFF"/>
                </a:solidFill>
              </a:rPr>
              <a:t>Tyler, The Creator - Tamale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 descr="Directed By Wolf Haley.  DP: Luis Ponch.  Video Production:Tara Razavi.  Additional Vocals By Tallulah Willis And Syd Bennett  GET TICKETS TO THE ODD FUTURE CARNIVAL HERE: http://www.campfloggnaw.com  From The Album WOLF: http://smarturl.it/tylerwolf FLOG GNAW 2013" title="Tyler, The Creator - Tamale">
            <a:hlinkClick r:id="rId3"/>
          </p:cNvPr>
          <p:cNvSpPr/>
          <p:nvPr/>
        </p:nvSpPr>
        <p:spPr>
          <a:xfrm>
            <a:off x="1777075" y="1017725"/>
            <a:ext cx="5027533" cy="377064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518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2400">
                <a:solidFill>
                  <a:srgbClr val="FFFFFF"/>
                </a:solidFill>
              </a:rPr>
              <a:t>Hodgy, Domo Genesis And Tyler, The Creator- Rella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 descr="Directed By Wolf Haley Filmed By Luis Perez  Produced Tara Razavi  The OF Tape Vol. 2 Out Now!!! http://smarturl.it/oftapevol2  For US, Canada, and UK tour dates and tickets: http://www.oddfuture.com/golfwang" title="Hodgy, Domo Genesis And Tyler, The Creator- Rella">
            <a:hlinkClick r:id="rId3"/>
          </p:cNvPr>
          <p:cNvSpPr/>
          <p:nvPr/>
        </p:nvSpPr>
        <p:spPr>
          <a:xfrm>
            <a:off x="1777075" y="1225349"/>
            <a:ext cx="4859275" cy="36444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64200" y="180390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-"/>
            </a:pPr>
            <a:r>
              <a:rPr lang="nl">
                <a:solidFill>
                  <a:srgbClr val="FFFFFF"/>
                </a:solidFill>
              </a:rPr>
              <a:t>Kledinglijn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02125" y="631050"/>
            <a:ext cx="390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nl" sz="3600">
                <a:solidFill>
                  <a:srgbClr val="FFFFFF"/>
                </a:solidFill>
              </a:rPr>
              <a:t>Golf Wang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l="24937" t="6731" r="26011" b="6069"/>
          <a:stretch/>
        </p:blipFill>
        <p:spPr>
          <a:xfrm>
            <a:off x="3956000" y="278200"/>
            <a:ext cx="4485302" cy="44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Diavoorstelling (16:9)</PresentationFormat>
  <Paragraphs>10</Paragraphs>
  <Slides>4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simple-light-2</vt:lpstr>
      <vt:lpstr>Tyler the Creator</vt:lpstr>
      <vt:lpstr>Tyler, The Creator - Tamale</vt:lpstr>
      <vt:lpstr>Hodgy, Domo Genesis And Tyler, The Creator- Rella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Tyler the Creator</dc:title>
  <dc:creator>Inte van Roemburg</dc:creator>
  <cp:lastModifiedBy>Inte van Roemburg</cp:lastModifiedBy>
  <cp:revision>1</cp:revision>
  <dcterms:modified xsi:type="dcterms:W3CDTF">2016-10-04T13:20:04Z</dcterms:modified>
</cp:coreProperties>
</file>